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/>
    <p:restoredTop sz="94649"/>
  </p:normalViewPr>
  <p:slideViewPr>
    <p:cSldViewPr snapToGrid="0" snapToObjects="1">
      <p:cViewPr varScale="1">
        <p:scale>
          <a:sx n="73" d="100"/>
          <a:sy n="73" d="100"/>
        </p:scale>
        <p:origin x="200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4/16/16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4/16/16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4/16/16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4/16/16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4/16/16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weatpantsandcoffee.com/wp-content/uploads/2014/12/Chandler-Riggs-Carl-hat-Walking-Dead-AMC.jpg" TargetMode="External"/><Relationship Id="rId4" Type="http://schemas.openxmlformats.org/officeDocument/2006/relationships/hyperlink" Target="http://cdn.playbuzz.com/cdn/b95e19b2-c75a-46a7-8dc9-93d709d7dbd9/385cecc7-7877-41ae-bcdb-a5fff9249c91.jpg" TargetMode="External"/><Relationship Id="rId5" Type="http://schemas.openxmlformats.org/officeDocument/2006/relationships/hyperlink" Target="https://encrypted-tbn3.gstatic.com/images?q=tbn:ANd9GcQcLjdAxdIf_QHgKsL0ENxcxy7Wvhm3_Z7gazGrOW2uOGsEBr4_fw" TargetMode="External"/><Relationship Id="rId6" Type="http://schemas.openxmlformats.org/officeDocument/2006/relationships/hyperlink" Target="https://encrypted-tbn1.gstatic.com/images?q=tbn:ANd9GcQReLFFXsj6GtBfVT7Wmj1Qxrq0BkFxF-Ab-GtTwnxB15SfeQ_XhQ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crypted-tbn3.gstatic.com/images?q=tbn:ANd9GcTLPaqWeWUzwXGXb7VIoaaKf2KZXZSudM4FlaYrDw7Wm6XtnPRNV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Active vs. Passive voice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presentatioin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607581"/>
            <a:ext cx="3797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83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Passive voice is wordy and weak compared to active </a:t>
            </a:r>
            <a:r>
              <a:rPr lang="en-US" dirty="0" smtClean="0"/>
              <a:t>voice </a:t>
            </a:r>
            <a:endParaRPr lang="en-US" dirty="0" smtClean="0"/>
          </a:p>
          <a:p>
            <a:r>
              <a:rPr lang="en-US" dirty="0" smtClean="0"/>
              <a:t>Can be used to hide/confuse </a:t>
            </a:r>
            <a:r>
              <a:rPr lang="en-US" dirty="0" smtClean="0"/>
              <a:t>information </a:t>
            </a:r>
            <a:endParaRPr lang="en-US" dirty="0" smtClean="0"/>
          </a:p>
          <a:p>
            <a:r>
              <a:rPr lang="en-US" dirty="0" smtClean="0"/>
              <a:t>Passive does not = past tense</a:t>
            </a:r>
          </a:p>
          <a:p>
            <a:r>
              <a:rPr lang="en-US" dirty="0" smtClean="0"/>
              <a:t>Passive voice has something done upon </a:t>
            </a:r>
            <a:r>
              <a:rPr lang="en-US" dirty="0" smtClean="0"/>
              <a:t>it </a:t>
            </a:r>
            <a:endParaRPr lang="en-US" dirty="0" smtClean="0"/>
          </a:p>
          <a:p>
            <a:r>
              <a:rPr lang="en-US" dirty="0" smtClean="0"/>
              <a:t>Active voice does the </a:t>
            </a:r>
            <a:r>
              <a:rPr lang="en-US" dirty="0" smtClean="0"/>
              <a:t>action </a:t>
            </a:r>
            <a:endParaRPr lang="en-US" dirty="0" smtClean="0"/>
          </a:p>
          <a:p>
            <a:r>
              <a:rPr lang="en-US" dirty="0" smtClean="0"/>
              <a:t>It’s the difference from “hitting your friend and being hit by your friend”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835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Identify the Verb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Mistakes were </a:t>
            </a:r>
            <a:r>
              <a:rPr lang="en-US" dirty="0" smtClean="0"/>
              <a:t>made</a:t>
            </a:r>
            <a:endParaRPr lang="en-US" dirty="0" smtClean="0"/>
          </a:p>
          <a:p>
            <a:r>
              <a:rPr lang="en-US" dirty="0" smtClean="0"/>
              <a:t>Carl was called </a:t>
            </a:r>
            <a:r>
              <a:rPr lang="en-US" dirty="0" smtClean="0"/>
              <a:t>for </a:t>
            </a:r>
            <a:endParaRPr lang="en-US" dirty="0" smtClean="0"/>
          </a:p>
          <a:p>
            <a:r>
              <a:rPr lang="en-US" dirty="0" smtClean="0"/>
              <a:t>The deputy hat was </a:t>
            </a:r>
            <a:r>
              <a:rPr lang="en-US" dirty="0" smtClean="0"/>
              <a:t>worn </a:t>
            </a:r>
            <a:endParaRPr lang="en-US" dirty="0" smtClean="0"/>
          </a:p>
          <a:p>
            <a:r>
              <a:rPr lang="en-US" dirty="0" smtClean="0"/>
              <a:t>Bob was </a:t>
            </a:r>
            <a:r>
              <a:rPr lang="en-US" dirty="0" smtClean="0"/>
              <a:t>bitten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570" y="2678712"/>
            <a:ext cx="2658830" cy="197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0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Mistakes </a:t>
            </a:r>
            <a:r>
              <a:rPr lang="en-US" dirty="0" smtClean="0"/>
              <a:t>were</a:t>
            </a:r>
            <a:r>
              <a:rPr lang="en-US" b="1" u="sng" dirty="0" smtClean="0"/>
              <a:t> </a:t>
            </a:r>
            <a:r>
              <a:rPr lang="en-US" b="1" u="sng" dirty="0" smtClean="0"/>
              <a:t>made</a:t>
            </a:r>
            <a:endParaRPr lang="en-US" dirty="0"/>
          </a:p>
          <a:p>
            <a:r>
              <a:rPr lang="en-US" dirty="0"/>
              <a:t>Carl was </a:t>
            </a:r>
            <a:r>
              <a:rPr lang="en-US" b="1" u="sng" dirty="0"/>
              <a:t>called</a:t>
            </a:r>
            <a:r>
              <a:rPr lang="en-US" dirty="0"/>
              <a:t> </a:t>
            </a:r>
            <a:r>
              <a:rPr lang="en-US" dirty="0" smtClean="0"/>
              <a:t>for</a:t>
            </a:r>
            <a:endParaRPr lang="en-US" dirty="0"/>
          </a:p>
          <a:p>
            <a:r>
              <a:rPr lang="en-US" dirty="0"/>
              <a:t>The deputy hat was </a:t>
            </a:r>
            <a:r>
              <a:rPr lang="en-US" b="1" u="sng" dirty="0" smtClean="0"/>
              <a:t>worn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Bob was </a:t>
            </a:r>
            <a:r>
              <a:rPr lang="en-US" b="1" u="sng" dirty="0" smtClean="0"/>
              <a:t>bitten</a:t>
            </a:r>
            <a:r>
              <a:rPr lang="en-US" dirty="0" smtClean="0"/>
              <a:t> 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526" y="2438400"/>
            <a:ext cx="3129575" cy="218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29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‘By Zombies’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Mistakes were </a:t>
            </a:r>
            <a:r>
              <a:rPr lang="en-US" dirty="0" smtClean="0"/>
              <a:t>made </a:t>
            </a:r>
            <a:r>
              <a:rPr lang="en-US" b="1" dirty="0" smtClean="0"/>
              <a:t>by zombies.</a:t>
            </a:r>
            <a:endParaRPr lang="en-US" dirty="0"/>
          </a:p>
          <a:p>
            <a:r>
              <a:rPr lang="en-US" dirty="0"/>
              <a:t>Carl was called </a:t>
            </a:r>
            <a:r>
              <a:rPr lang="en-US" dirty="0" smtClean="0"/>
              <a:t>for </a:t>
            </a:r>
            <a:r>
              <a:rPr lang="en-US" b="1" dirty="0" smtClean="0"/>
              <a:t>by zombies.</a:t>
            </a:r>
            <a:endParaRPr lang="en-US" b="1" dirty="0"/>
          </a:p>
          <a:p>
            <a:r>
              <a:rPr lang="en-US" dirty="0"/>
              <a:t>The deputy hat was </a:t>
            </a:r>
            <a:r>
              <a:rPr lang="en-US" dirty="0" smtClean="0"/>
              <a:t>worn</a:t>
            </a:r>
            <a:r>
              <a:rPr lang="en-US" dirty="0"/>
              <a:t> </a:t>
            </a:r>
            <a:r>
              <a:rPr lang="en-US" b="1" dirty="0" smtClean="0"/>
              <a:t>by zombies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Bob was </a:t>
            </a:r>
            <a:r>
              <a:rPr lang="en-US" dirty="0" smtClean="0"/>
              <a:t>bitten </a:t>
            </a:r>
            <a:r>
              <a:rPr lang="en-US" b="1" dirty="0" smtClean="0"/>
              <a:t>by zombies</a:t>
            </a:r>
            <a:r>
              <a:rPr lang="en-US" dirty="0" smtClean="0"/>
              <a:t>. 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08" y="4424836"/>
            <a:ext cx="2566011" cy="1707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76" y="964008"/>
            <a:ext cx="1816414" cy="10171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858500" y="360362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760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the “doer”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Mistakes were made. </a:t>
            </a:r>
            <a:r>
              <a:rPr lang="en-US" dirty="0" smtClean="0"/>
              <a:t>(Who mad the mistakes?)</a:t>
            </a:r>
            <a:endParaRPr lang="en-US" dirty="0" smtClean="0"/>
          </a:p>
          <a:p>
            <a:pPr lvl="1"/>
            <a:r>
              <a:rPr lang="en-US" dirty="0" smtClean="0"/>
              <a:t>_____________________.</a:t>
            </a:r>
          </a:p>
          <a:p>
            <a:r>
              <a:rPr lang="en-US" dirty="0"/>
              <a:t>Carl was </a:t>
            </a:r>
            <a:r>
              <a:rPr lang="en-US" b="1" u="sng" dirty="0"/>
              <a:t>called</a:t>
            </a:r>
            <a:r>
              <a:rPr lang="en-US" dirty="0"/>
              <a:t> for. </a:t>
            </a:r>
            <a:endParaRPr lang="en-US" dirty="0" smtClean="0"/>
          </a:p>
          <a:p>
            <a:pPr lvl="1"/>
            <a:r>
              <a:rPr lang="en-US" dirty="0" smtClean="0"/>
              <a:t>_____________________.</a:t>
            </a:r>
          </a:p>
          <a:p>
            <a:r>
              <a:rPr lang="en-US" dirty="0" smtClean="0"/>
              <a:t>The </a:t>
            </a:r>
            <a:r>
              <a:rPr lang="en-US" dirty="0"/>
              <a:t>deputy hat was </a:t>
            </a:r>
            <a:r>
              <a:rPr lang="en-US" b="1" u="sng" dirty="0"/>
              <a:t>worn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_____________________.</a:t>
            </a:r>
            <a:endParaRPr lang="en-US" dirty="0"/>
          </a:p>
          <a:p>
            <a:r>
              <a:rPr lang="en-US" dirty="0"/>
              <a:t>Bob was </a:t>
            </a:r>
            <a:r>
              <a:rPr lang="en-US" b="1" u="sng" dirty="0"/>
              <a:t>bitten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_____________________.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326" y="3059479"/>
            <a:ext cx="3172621" cy="21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7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Pictures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order of appearance:</a:t>
            </a:r>
          </a:p>
          <a:p>
            <a:pPr lvl="1"/>
            <a:r>
              <a:rPr lang="en-US" dirty="0">
                <a:hlinkClick r:id="rId2"/>
              </a:rPr>
              <a:t>https://encrypted-tbn3.gstatic.com/images?q=</a:t>
            </a:r>
            <a:r>
              <a:rPr lang="en-US" dirty="0" smtClean="0">
                <a:hlinkClick r:id="rId2"/>
              </a:rPr>
              <a:t>tbn:ANd9GcTLPaqWeWUzwXGXb7VIoaaKf2KZXZSudM4FlaYrDw7Wm6XtnPRNVg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http://sweatpantsandcoffee.com/wp-content/uploads/2014/12/Chandler-Riggs-Carl-hat-Walking-Dead-</a:t>
            </a:r>
            <a:r>
              <a:rPr lang="en-US" dirty="0" smtClean="0">
                <a:hlinkClick r:id="rId3"/>
              </a:rPr>
              <a:t>AMC.jpg</a:t>
            </a:r>
            <a:endParaRPr lang="en-US" dirty="0" smtClean="0"/>
          </a:p>
          <a:p>
            <a:pPr lvl="1"/>
            <a:r>
              <a:rPr lang="en-US" dirty="0">
                <a:hlinkClick r:id="rId4"/>
              </a:rPr>
              <a:t>http://cdn.playbuzz.com/cdn/b95e19b2-c75a-46a7-8dc9-93d709d7dbd9/385cecc7-7877-41ae-bcdb-a5fff9249c91.</a:t>
            </a:r>
            <a:r>
              <a:rPr lang="en-US" dirty="0" smtClean="0">
                <a:hlinkClick r:id="rId4"/>
              </a:rPr>
              <a:t>jpg</a:t>
            </a:r>
            <a:r>
              <a:rPr lang="en-US" dirty="0" smtClean="0"/>
              <a:t> </a:t>
            </a:r>
          </a:p>
          <a:p>
            <a:pPr lvl="1"/>
            <a:r>
              <a:rPr lang="en-US" dirty="0">
                <a:hlinkClick r:id="rId5"/>
              </a:rPr>
              <a:t>https://encrypted-tbn3.gstatic.com/images?q=</a:t>
            </a:r>
            <a:r>
              <a:rPr lang="en-US" dirty="0" smtClean="0">
                <a:hlinkClick r:id="rId5"/>
              </a:rPr>
              <a:t>tbn:ANd9GcQcLjdAxdIf_QHgKsL0ENxcxy7Wvhm3_Z7gazGrOW2uOGsEBr4_fw</a:t>
            </a:r>
            <a:endParaRPr lang="en-US" dirty="0" smtClean="0"/>
          </a:p>
          <a:p>
            <a:pPr lvl="1"/>
            <a:r>
              <a:rPr lang="en-US" dirty="0">
                <a:hlinkClick r:id="rId6"/>
              </a:rPr>
              <a:t>https://encrypted-tbn1.gstatic.com/images?q</a:t>
            </a:r>
            <a:r>
              <a:rPr lang="en-US">
                <a:hlinkClick r:id="rId6"/>
              </a:rPr>
              <a:t>=tbn:ANd9GcQReLFFXsj6GtBfVT7Wmj1Qxrq0BkFxF-Ab-</a:t>
            </a:r>
            <a:r>
              <a:rPr lang="en-US" smtClean="0">
                <a:hlinkClick r:id="rId6"/>
              </a:rPr>
              <a:t>GtTwnxB15SfeQ_XhQ</a:t>
            </a:r>
            <a:r>
              <a:rPr lang="en-US" smtClean="0"/>
              <a:t> </a:t>
            </a:r>
            <a:endParaRPr lang="en-US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5605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41</TotalTime>
  <Words>184</Words>
  <Application>Microsoft Macintosh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Garamond</vt:lpstr>
      <vt:lpstr>Wingdings</vt:lpstr>
      <vt:lpstr>Arial</vt:lpstr>
      <vt:lpstr>Couture</vt:lpstr>
      <vt:lpstr>Active vs. Passive voice</vt:lpstr>
      <vt:lpstr>What is this?</vt:lpstr>
      <vt:lpstr>1. Identify the Verb</vt:lpstr>
      <vt:lpstr>PowerPoint Presentation</vt:lpstr>
      <vt:lpstr>Use ‘By Zombies’</vt:lpstr>
      <vt:lpstr>Identify the “doer”</vt:lpstr>
      <vt:lpstr>Location of Pictures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vs. Passive voice</dc:title>
  <dc:creator>Katie Jones</dc:creator>
  <cp:lastModifiedBy>Katie Jones</cp:lastModifiedBy>
  <cp:revision>7</cp:revision>
  <dcterms:created xsi:type="dcterms:W3CDTF">2015-10-22T19:41:09Z</dcterms:created>
  <dcterms:modified xsi:type="dcterms:W3CDTF">2016-04-16T14:40:04Z</dcterms:modified>
</cp:coreProperties>
</file>