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19"/>
    <p:restoredTop sz="94649"/>
  </p:normalViewPr>
  <p:slideViewPr>
    <p:cSldViewPr snapToGrid="0" snapToObjects="1">
      <p:cViewPr varScale="1">
        <p:scale>
          <a:sx n="87" d="100"/>
          <a:sy n="87" d="100"/>
        </p:scale>
        <p:origin x="10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6/18/16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ictionary.com/browse/sentence-fragment" TargetMode="External"/><Relationship Id="rId3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-media-cache-ak0.pinimg.com/236x/3d/fa/eb/3dfaebce805220206ab258db1ae5b272.jpg" TargetMode="External"/><Relationship Id="rId4" Type="http://schemas.openxmlformats.org/officeDocument/2006/relationships/hyperlink" Target="https://s-media-cache-ak0.pinimg.com/236x/f0/3a/18/f03a182befc042d9364df24cd895af0b.jpg" TargetMode="External"/><Relationship Id="rId5" Type="http://schemas.openxmlformats.org/officeDocument/2006/relationships/hyperlink" Target="NULL" TargetMode="External"/><Relationship Id="rId6" Type="http://schemas.openxmlformats.org/officeDocument/2006/relationships/hyperlink" Target="NUL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all.wallrage.com/wp-content/uploads/Finding-Nemo-3D-Dory-Wallpaper-Fre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Gill Sans Ultra Bold" charset="0"/>
                <a:ea typeface="Gill Sans Ultra Bold" charset="0"/>
                <a:cs typeface="Gill Sans Ultra Bold" charset="0"/>
              </a:rPr>
              <a:t>Finding Fragments!</a:t>
            </a:r>
            <a:endParaRPr lang="en-US" dirty="0">
              <a:latin typeface="Gill Sans Ultra Bold" charset="0"/>
              <a:ea typeface="Gill Sans Ultra Bold" charset="0"/>
              <a:cs typeface="Gill Sans Ultra Bold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You’ll be better than Dory finding P Sherman 42 Wallaby Way, Sydney  after this </a:t>
            </a:r>
            <a:r>
              <a:rPr lang="en-US" dirty="0" err="1" smtClean="0"/>
              <a:t>Powerpoint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431369" y="262254"/>
            <a:ext cx="4051009" cy="324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35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Ultra Bold" charset="0"/>
                <a:ea typeface="Gill Sans Ultra Bold" charset="0"/>
                <a:cs typeface="Gill Sans Ultra Bold" charset="0"/>
              </a:rPr>
              <a:t>What is a fragment?</a:t>
            </a:r>
            <a:endParaRPr lang="en-US" dirty="0">
              <a:latin typeface="Gill Sans Ultra Bold" charset="0"/>
              <a:ea typeface="Gill Sans Ultra Bold" charset="0"/>
              <a:cs typeface="Gill Sans Ultra Bol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phrase or clause written as a sentence but lacking an element, such as a subject or verb, that would enable it to function as an independent sentence. </a:t>
            </a:r>
          </a:p>
          <a:p>
            <a:pPr lvl="1"/>
            <a:r>
              <a:rPr lang="en-US" dirty="0" err="1" smtClean="0"/>
              <a:t>Dictionary,com</a:t>
            </a:r>
            <a:r>
              <a:rPr lang="en-US" dirty="0"/>
              <a:t> 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www.dictionary.com/browse/sentence-fragment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503" y="3489266"/>
            <a:ext cx="29972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97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Ultra Bold" charset="0"/>
                <a:ea typeface="Gill Sans Ultra Bold" charset="0"/>
                <a:cs typeface="Gill Sans Ultra Bold" charset="0"/>
              </a:rPr>
              <a:t>What does a sentence need?</a:t>
            </a:r>
            <a:endParaRPr lang="en-US" dirty="0">
              <a:latin typeface="Gill Sans Ultra Bold" charset="0"/>
              <a:ea typeface="Gill Sans Ultra Bold" charset="0"/>
              <a:cs typeface="Gill Sans Ultra Bol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A subject</a:t>
            </a:r>
          </a:p>
          <a:p>
            <a:r>
              <a:rPr lang="en-US" dirty="0" smtClean="0"/>
              <a:t>2. The verb/action (predicate)</a:t>
            </a:r>
          </a:p>
          <a:p>
            <a:r>
              <a:rPr lang="en-US" dirty="0" smtClean="0"/>
              <a:t>A complete thought that makes sense by itself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731" y="2541942"/>
            <a:ext cx="29972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4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Ultra Bold" charset="0"/>
                <a:ea typeface="Gill Sans Ultra Bold" charset="0"/>
                <a:cs typeface="Gill Sans Ultra Bold" charset="0"/>
              </a:rPr>
              <a:t>Examples to fix</a:t>
            </a:r>
            <a:endParaRPr lang="en-US" dirty="0">
              <a:latin typeface="Gill Sans Ultra Bold" charset="0"/>
              <a:ea typeface="Gill Sans Ultra Bold" charset="0"/>
              <a:cs typeface="Gill Sans Ultra Bol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112" y="2630220"/>
            <a:ext cx="10554574" cy="3636511"/>
          </a:xfrm>
        </p:spPr>
        <p:txBody>
          <a:bodyPr/>
          <a:lstStyle/>
          <a:p>
            <a:r>
              <a:rPr lang="en-US" sz="2400" dirty="0" smtClean="0"/>
              <a:t>My squishy!</a:t>
            </a:r>
          </a:p>
          <a:p>
            <a:pPr lvl="1"/>
            <a:r>
              <a:rPr lang="en-US" sz="2000" dirty="0" smtClean="0"/>
              <a:t>Identify problem: </a:t>
            </a:r>
          </a:p>
          <a:p>
            <a:pPr lvl="1"/>
            <a:r>
              <a:rPr lang="en-US" sz="2000" dirty="0" smtClean="0"/>
              <a:t>Fix it:</a:t>
            </a:r>
          </a:p>
          <a:p>
            <a:r>
              <a:rPr lang="en-US" sz="2200" dirty="0" smtClean="0"/>
              <a:t>The dark path?</a:t>
            </a:r>
          </a:p>
          <a:p>
            <a:pPr lvl="1"/>
            <a:r>
              <a:rPr lang="en-US" sz="2000" dirty="0"/>
              <a:t>Identify problem: </a:t>
            </a:r>
          </a:p>
          <a:p>
            <a:pPr lvl="1"/>
            <a:r>
              <a:rPr lang="en-US" sz="2000" dirty="0"/>
              <a:t>Fix it</a:t>
            </a:r>
            <a:r>
              <a:rPr lang="en-US" sz="2000" dirty="0" smtClean="0"/>
              <a:t>: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890" y="1186413"/>
            <a:ext cx="3280108" cy="484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5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Ultra Bold" charset="0"/>
                <a:ea typeface="Gill Sans Ultra Bold" charset="0"/>
                <a:cs typeface="Gill Sans Ultra Bold" charset="0"/>
              </a:rPr>
              <a:t>More examples</a:t>
            </a:r>
            <a:endParaRPr lang="en-US" dirty="0">
              <a:latin typeface="Gill Sans Ultra Bold" charset="0"/>
              <a:ea typeface="Gill Sans Ultra Bold" charset="0"/>
              <a:cs typeface="Gill Sans Ultra Bol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312" y="2450887"/>
            <a:ext cx="10554574" cy="36365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After Marlin finds Nemo.</a:t>
            </a:r>
          </a:p>
          <a:p>
            <a:pPr lvl="1"/>
            <a:r>
              <a:rPr lang="en-US" sz="2000" dirty="0"/>
              <a:t>Identify problem: </a:t>
            </a:r>
          </a:p>
          <a:p>
            <a:pPr lvl="1"/>
            <a:r>
              <a:rPr lang="en-US" sz="2000" dirty="0"/>
              <a:t>Fix it:</a:t>
            </a:r>
          </a:p>
          <a:p>
            <a:r>
              <a:rPr lang="en-US" sz="2400" dirty="0" smtClean="0"/>
              <a:t>Because you’re my son, Nemo.</a:t>
            </a:r>
          </a:p>
          <a:p>
            <a:pPr lvl="1"/>
            <a:r>
              <a:rPr lang="en-US" sz="2000" dirty="0"/>
              <a:t>Identify problem: </a:t>
            </a:r>
          </a:p>
          <a:p>
            <a:pPr lvl="1"/>
            <a:r>
              <a:rPr lang="en-US" sz="2000" dirty="0"/>
              <a:t>Fix it: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686208" y="2571643"/>
            <a:ext cx="5116741" cy="383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0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Ultra Bold" charset="0"/>
                <a:ea typeface="Gill Sans Ultra Bold" charset="0"/>
                <a:cs typeface="Gill Sans Ultra Bold" charset="0"/>
              </a:rPr>
              <a:t>Images</a:t>
            </a:r>
            <a:endParaRPr lang="en-US" dirty="0">
              <a:latin typeface="Gill Sans Ultra Bold" charset="0"/>
              <a:ea typeface="Gill Sans Ultra Bold" charset="0"/>
              <a:cs typeface="Gill Sans Ultra Bol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Dory: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wall.wallrage.com/wp-content/uploads/Finding-Nemo-3D-Dory-Wallpaper-Free.jpg</a:t>
            </a:r>
            <a:r>
              <a:rPr lang="en-US" dirty="0" smtClean="0"/>
              <a:t> </a:t>
            </a:r>
          </a:p>
          <a:p>
            <a:r>
              <a:rPr lang="en-US" dirty="0"/>
              <a:t>Most Interesting Man: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s-media-cache-ak0.pinimg.com/236x/3d/fa/eb/3dfaebce805220206ab258db1ae5b272.jpg</a:t>
            </a:r>
            <a:r>
              <a:rPr lang="en-US" dirty="0" smtClean="0"/>
              <a:t> </a:t>
            </a:r>
          </a:p>
          <a:p>
            <a:r>
              <a:rPr lang="en-US" dirty="0" smtClean="0"/>
              <a:t>Just </a:t>
            </a:r>
            <a:r>
              <a:rPr lang="en-US" dirty="0"/>
              <a:t>keep writing: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s-media-cache-ak0.pinimg.com/236x/f0/3a/18/f03a182befc042d9364df24cd895af0b.jpg</a:t>
            </a:r>
            <a:r>
              <a:rPr lang="en-US" dirty="0" smtClean="0"/>
              <a:t> </a:t>
            </a:r>
          </a:p>
          <a:p>
            <a:r>
              <a:rPr lang="en-US" dirty="0"/>
              <a:t>Marlin and Dory: </a:t>
            </a:r>
            <a:r>
              <a:rPr lang="en-US" dirty="0">
                <a:hlinkClick r:id="rId5" invalidUrl="http://media1.santabanta.com/full1/Hollywood Movies/Finding Nemo 3D/finding-nemo-3d-3a.jpg"/>
              </a:rPr>
              <a:t>http://</a:t>
            </a:r>
            <a:r>
              <a:rPr lang="en-US" dirty="0" smtClean="0">
                <a:hlinkClick r:id="rId6" invalidUrl="http://media1.santabanta.com/full1/Hollywood Movies/Finding Nemo 3D/finding-nemo-3d-3a.jpg"/>
              </a:rPr>
              <a:t>media1.santabanta.com/full1/Hollywood%20Movies/Finding%20Nemo%203D/finding-nemo-3d-3a.jpg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08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21</TotalTime>
  <Words>160</Words>
  <Application>Microsoft Macintosh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Century Gothic</vt:lpstr>
      <vt:lpstr>Gill Sans Ultra Bold</vt:lpstr>
      <vt:lpstr>Wingdings 2</vt:lpstr>
      <vt:lpstr>Quotable</vt:lpstr>
      <vt:lpstr>Finding Fragments!</vt:lpstr>
      <vt:lpstr>What is a fragment?</vt:lpstr>
      <vt:lpstr>What does a sentence need?</vt:lpstr>
      <vt:lpstr>Examples to fix</vt:lpstr>
      <vt:lpstr>More examples</vt:lpstr>
      <vt:lpstr>Images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Fragments!</dc:title>
  <dc:creator>Katie Jones</dc:creator>
  <cp:lastModifiedBy>Katie Jones</cp:lastModifiedBy>
  <cp:revision>5</cp:revision>
  <dcterms:created xsi:type="dcterms:W3CDTF">2016-06-19T02:05:04Z</dcterms:created>
  <dcterms:modified xsi:type="dcterms:W3CDTF">2016-06-19T02:27:05Z</dcterms:modified>
</cp:coreProperties>
</file>